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7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2021. 03. 01.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2021. 03. 01.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2021. 03. 01.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  <a:endParaRPr lang="hu-H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/>
          <a:lstStyle/>
          <a:p>
            <a:pPr eaLnBrk="1" hangingPunct="1"/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</a:t>
            </a:r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neve: </a:t>
            </a:r>
          </a:p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végzi: </a:t>
            </a: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1692771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címe: 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Hittanoktató telefonszáma/ e-mail címe: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világossága.”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1117</Words>
  <Application>Microsoft Office PowerPoint</Application>
  <PresentationFormat>Szélesvásznú</PresentationFormat>
  <Paragraphs>156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 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user</cp:lastModifiedBy>
  <cp:revision>45</cp:revision>
  <dcterms:created xsi:type="dcterms:W3CDTF">2021-02-10T09:32:12Z</dcterms:created>
  <dcterms:modified xsi:type="dcterms:W3CDTF">2021-03-01T11:14:20Z</dcterms:modified>
</cp:coreProperties>
</file>